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0881DB-9281-42B1-9BA4-E5B94A5B830F}" type="datetimeFigureOut">
              <a:rPr lang="ru-RU" smtClean="0"/>
              <a:t>03.12.2012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1CE53B-C41E-4DF3-A734-4F94D29E8B2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277091" cy="1731982"/>
          </a:xfrm>
        </p:spPr>
        <p:txBody>
          <a:bodyPr/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Літературна казка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(авторська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Підготувала: Гребенюк Н.О. вчитель вищої категорії</a:t>
            </a:r>
          </a:p>
          <a:p>
            <a:r>
              <a:rPr lang="uk-UA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Малокозирщанського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НВК школи-саду І-ІІ </a:t>
            </a:r>
            <a:r>
              <a:rPr lang="uk-UA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0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56263" cy="1054250"/>
          </a:xfrm>
        </p:spPr>
        <p:txBody>
          <a:bodyPr/>
          <a:lstStyle/>
          <a:p>
            <a:r>
              <a:rPr lang="uk-UA" sz="6600" dirty="0" smtClean="0">
                <a:solidFill>
                  <a:srgbClr val="FFFF00"/>
                </a:solidFill>
              </a:rPr>
              <a:t>Мудре слово авторських казок вчить дітей бути добрими, чесними, розумними!!!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8852"/>
            <a:ext cx="6624736" cy="4293096"/>
          </a:xfrm>
        </p:spPr>
        <p:txBody>
          <a:bodyPr/>
          <a:lstStyle/>
          <a:p>
            <a:r>
              <a:rPr lang="ru-RU" sz="6600" dirty="0"/>
              <a:t>Найулюбленіший жанр дітей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120680" cy="3981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54713" cy="1910716"/>
          </a:xfrm>
        </p:spPr>
        <p:txBody>
          <a:bodyPr/>
          <a:lstStyle/>
          <a:p>
            <a:r>
              <a:rPr lang="uk-UA" sz="6000" b="1" dirty="0" smtClean="0">
                <a:solidFill>
                  <a:srgbClr val="002060"/>
                </a:solidFill>
              </a:rPr>
              <a:t>Літературна казка </a:t>
            </a:r>
            <a:r>
              <a:rPr lang="uk-UA" dirty="0" smtClean="0"/>
              <a:t>– це невеликий твір про вигадані, фантастичні події, які написав конкретний автор.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4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11760" y="116632"/>
            <a:ext cx="4392489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/>
              <a:t>Казки</a:t>
            </a:r>
            <a:endParaRPr lang="ru-RU" sz="6600" dirty="0"/>
          </a:p>
        </p:txBody>
      </p:sp>
      <p:sp>
        <p:nvSpPr>
          <p:cNvPr id="5" name="Овал 4"/>
          <p:cNvSpPr/>
          <p:nvPr/>
        </p:nvSpPr>
        <p:spPr>
          <a:xfrm>
            <a:off x="153485" y="2746647"/>
            <a:ext cx="302433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/>
              <a:t>п</a:t>
            </a:r>
            <a:r>
              <a:rPr lang="uk-UA" sz="4400" dirty="0" smtClean="0"/>
              <a:t>ро тварин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857489"/>
            <a:ext cx="3240360" cy="222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149079"/>
            <a:ext cx="432048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6458212" y="2909381"/>
            <a:ext cx="2131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ч</a:t>
            </a:r>
            <a:r>
              <a:rPr lang="uk-UA" sz="4400" dirty="0" smtClean="0"/>
              <a:t>арівні (фантастичні)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968235" y="4355662"/>
            <a:ext cx="3410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Соціально-побутові (про людей)</a:t>
            </a:r>
            <a:endParaRPr lang="ru-RU" sz="44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981771" y="3186059"/>
            <a:ext cx="1152127" cy="616518"/>
          </a:xfrm>
          <a:prstGeom prst="rightArrow">
            <a:avLst>
              <a:gd name="adj1" fmla="val 50000"/>
              <a:gd name="adj2" fmla="val 314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2669">
            <a:off x="2484311" y="2118563"/>
            <a:ext cx="569503" cy="120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0410">
            <a:off x="6100808" y="2186821"/>
            <a:ext cx="556211" cy="1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033" y="332656"/>
            <a:ext cx="7771942" cy="121974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«Мурко і Бурко» (І.Франко)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72808" cy="485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«Рибалчина Русалка» (В. Королів-Старий)</a:t>
            </a:r>
            <a:endParaRPr lang="ru-RU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89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2204864"/>
            <a:ext cx="4860031" cy="105425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«Подорож у країну Навпаки» (В.Симоненко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656977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75426"/>
            <a:ext cx="8280920" cy="173198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«Мудрим ніхто не родився, а навчився», - говорить народне прислів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208912" cy="164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4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605" y="2204864"/>
            <a:ext cx="8737891" cy="387781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Олена Пчілка    Олександр Пушкін     Шарль Пер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</a:t>
            </a:r>
          </a:p>
          <a:p>
            <a:pPr marL="0" indent="0">
              <a:buNone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(українка)	</a:t>
            </a: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(росіянин) 		(француз)		</a:t>
            </a:r>
          </a:p>
          <a:p>
            <a:pPr marL="0" indent="0">
              <a:buNone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	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Письменники-казкарі були у всіх народів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8089"/>
            <a:ext cx="2299777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27" y="3498089"/>
            <a:ext cx="2530971" cy="3044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98089"/>
            <a:ext cx="2399624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122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Літературна казка</vt:lpstr>
      <vt:lpstr>Найулюбленіший жанр дітей </vt:lpstr>
      <vt:lpstr>Літературна казка – це невеликий твір про вигадані, фантастичні події, які написав конкретний автор.</vt:lpstr>
      <vt:lpstr>Презентация PowerPoint</vt:lpstr>
      <vt:lpstr>«Мурко і Бурко» (І.Франко)</vt:lpstr>
      <vt:lpstr>«Рибалчина Русалка» (В. Королів-Старий)</vt:lpstr>
      <vt:lpstr>«Подорож у країну Навпаки» (В.Симоненко)</vt:lpstr>
      <vt:lpstr>«Мудрим ніхто не родився, а навчився», - говорить народне прислів’я</vt:lpstr>
      <vt:lpstr>Письменники-казкарі були у всіх народів</vt:lpstr>
      <vt:lpstr>Мудре слово авторських казок вчить дітей бути добрими, чесними, розумними!!!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Літературна казка</dc:title>
  <dc:creator>user</dc:creator>
  <cp:lastModifiedBy>User</cp:lastModifiedBy>
  <cp:revision>12</cp:revision>
  <dcterms:created xsi:type="dcterms:W3CDTF">2012-11-29T15:38:53Z</dcterms:created>
  <dcterms:modified xsi:type="dcterms:W3CDTF">2012-12-03T16:41:47Z</dcterms:modified>
</cp:coreProperties>
</file>